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5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3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7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0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EC3E-E446-49C1-BF29-D644DF46A79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0BC67-D3A8-4772-A0A4-15E8218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Stratosphere Issues in the CFSR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ln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Reanalyses have issues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QBO zonal wind transitions from Westerly &gt; Easterly and Easterly &gt; Westerly as they occur in nature.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delays in these transitions in the various reanalyses. 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TOVS(SSU+MSU) to ATOVS(AMSU) in 1998.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several factors (RTM, forecast model bias, model top and number of model levels in stratosphere, immediate or gradual transition) the transition can result as a jump in upper stratosphere temperatures or a subtle transition of temperatures.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to the CFSR: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SSU channel 3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resulted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jumps at beginning of each stream. 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QBO in 1980’s 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SAO throughout the entire reanalysis 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in upper stratosphere compared to other reanalyses 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CFSR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assimilate AMSU-A channel 14 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annual amplitude inconsistent with other reanalyses 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Repeating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cycle in ozone mixing ratios above 5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humidity above the tropopause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1 &amp; 2 Results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Year 1 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Focused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attention to the tropical zonal wind quasi-biennial oscillation (QBO) in the early 1980’s. 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learned that using an 80 member Ensemble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Kalman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 (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EnKF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the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Gridpoint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Statistical Interpolation (GSI) improves the analysis of the QBO versus a one member 3Dvar analysis. 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Ideally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EnKF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produce better background errors than that used in the 3Dvar such that the GSI will use the observation data where it is best needed to address the ensemble uncertainty. 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we learned that assimilating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rocketsondes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observations also improved the analysis of the QBO, especially at 20 and 10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long as the forecasts from the model want to persist the zonal winds, there will always be some delay in the wind transition. 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forecast model generated QBO would greatly improve the reanalysis of the actual QBO.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Year 2 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ocused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attention towards the transition from the TOVS to ATOVS instruments at the end of 1998. 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that not bias correcting the SSU channel 3 resulted in cooler global temperatures than CFSR in upper stratosphere at end of the stream prior to the switch from TOVS to ATOVS. 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that an immediate switch from SSU to AMSU produces an increase in global temperatures at 1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2°C and a decrease in temperatures of 2°C between 3 and 5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assimilating both SSU and AMSU radiances moderates, by half, the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warming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cooling between 3-7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learned that assimilation of ozone impacts ozone amounts in polar latitudes (especially SH during ozone hole months) and that this impacts the polar temperatures during that time. 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learned that the repeating ozone mixing ratio pattern in the upper stratosphere is not a result of observation error table issues, but that it is caused by the ozone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Production+Loss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terms driving seasonal cycle and dominating changes made by the observed ozone amounts. </a:t>
            </a:r>
          </a:p>
        </p:txBody>
      </p:sp>
    </p:spTree>
    <p:extLst>
      <p:ext uri="{BB962C8B-B14F-4D97-AF65-F5344CB8AC3E}">
        <p14:creationId xmlns:p14="http://schemas.microsoft.com/office/powerpoint/2010/main" val="27518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3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to be address in Year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temperature increments and how the observation minus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  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(O-A) temperature differences and analysis minus forecast (A-F) temperature differences vary with pressure level, latitude, and with season. </a:t>
            </a:r>
          </a:p>
          <a:p>
            <a:pPr lvl="1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whether assimilating AMSU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improves the analyzed temperatures between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if not bias correcting the AMSU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decreases the bias correction of channels 9-12. </a:t>
            </a:r>
          </a:p>
          <a:p>
            <a:pPr lvl="1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multi-member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EnKF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TOVS to ATOVS transition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runs continued in Year 3 on the research computer: </a:t>
            </a:r>
          </a:p>
          <a:p>
            <a:pPr lvl="1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3Dvar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hybrid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EnKF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runs using SSU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(not bias corrected) and AMSU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(not bias corrected) to compare with the CFSR which did bias correct SSU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and did not assimilate AMSU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post October, 1998. </a:t>
            </a:r>
          </a:p>
          <a:p>
            <a:pPr lvl="1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3Dvar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hybrid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EnKF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runs to determine the impacts of not bias correcting AMSU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14) </a:t>
            </a:r>
          </a:p>
        </p:txBody>
      </p:sp>
    </p:spTree>
    <p:extLst>
      <p:ext uri="{BB962C8B-B14F-4D97-AF65-F5344CB8AC3E}">
        <p14:creationId xmlns:p14="http://schemas.microsoft.com/office/powerpoint/2010/main" val="7823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"/>
            <a:ext cx="8229600" cy="6400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Annual Temp Range in Upper Strat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7720"/>
            <a:ext cx="6042953" cy="500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814536"/>
            <a:ext cx="8534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1hPa temperature time series from the CFSR (blue), MERRA (red), and the 3Dvar run (green) for the tropical(30S-30N), NH polar (60N-90N), and SH polar (60S-90S) latitude regions. The 3Dvar job ran from 1998 through 2003.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837531" y="914400"/>
            <a:ext cx="0" cy="1337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27247" y="2581450"/>
            <a:ext cx="0" cy="1337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32857" y="4258786"/>
            <a:ext cx="0" cy="1337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28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00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Differences from MERRA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913"/>
            <a:ext cx="91440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1" y="5653088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1998-2003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time mean temperature differences of the CFSR (blue) and 3Dvar (green) from MERRA for the global (90N-90S), tropics (30N-30S), NH polar (60N-90N), and SH polar (60S-90S) latitude regions. The vertical axis is pressure from 100 to 1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1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00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Ringing Pattern in Temp Profile in SH Polar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80" y="838200"/>
            <a:ext cx="58129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943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Time-pressure plot of SH polar temperature differences of the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(top left) and 3Dvar (bottom left) from MERRA. Monthly mean temperature profiles for January 1998 (top right) and July 1998 (bottom right) of MERRA (black),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(green) and 3Dvar (yellow).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0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5904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0592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Time-pressure plots of the equatorial zonal mean zonal winds from 1997=2004. Shown are the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(upper left),, the 3Dvar (upper middle), the MERRA (upper right), CFSR (lower left), ERA-I (lower middle) and JRA55 (lower right).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00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QBO and SAO Winds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0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923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Stratosphere Issues in the CFSR</vt:lpstr>
      <vt:lpstr>Year 1 &amp; 2 Results</vt:lpstr>
      <vt:lpstr>Year 3 Work</vt:lpstr>
      <vt:lpstr>Better Annual Temp Range in Upper Strat</vt:lpstr>
      <vt:lpstr>Smaller Differences from MERRA</vt:lpstr>
      <vt:lpstr>Ringing Pattern in Temp Profile in SH Polar</vt:lpstr>
      <vt:lpstr>QBO and SAO Winds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Stratosphere Issues in the CFSR</dc:title>
  <dc:creator>Craig Long</dc:creator>
  <cp:lastModifiedBy>Craig Long</cp:lastModifiedBy>
  <cp:revision>6</cp:revision>
  <dcterms:created xsi:type="dcterms:W3CDTF">2016-06-29T02:35:19Z</dcterms:created>
  <dcterms:modified xsi:type="dcterms:W3CDTF">2016-06-29T15:20:12Z</dcterms:modified>
</cp:coreProperties>
</file>